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17"/>
  </p:notesMasterIdLst>
  <p:sldIdLst>
    <p:sldId id="380" r:id="rId2"/>
    <p:sldId id="438" r:id="rId3"/>
    <p:sldId id="439" r:id="rId4"/>
    <p:sldId id="440" r:id="rId5"/>
    <p:sldId id="441" r:id="rId6"/>
    <p:sldId id="442" r:id="rId7"/>
    <p:sldId id="443" r:id="rId8"/>
    <p:sldId id="444" r:id="rId9"/>
    <p:sldId id="452" r:id="rId10"/>
    <p:sldId id="453" r:id="rId11"/>
    <p:sldId id="454" r:id="rId12"/>
    <p:sldId id="455" r:id="rId13"/>
    <p:sldId id="456" r:id="rId14"/>
    <p:sldId id="457" r:id="rId15"/>
    <p:sldId id="458" r:id="rId16"/>
  </p:sldIdLst>
  <p:sldSz cx="9906000" cy="6858000" type="A4"/>
  <p:notesSz cx="6808788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5" userDrawn="1">
          <p15:clr>
            <a:srgbClr val="A4A3A4"/>
          </p15:clr>
        </p15:guide>
        <p15:guide id="2" pos="1737" userDrawn="1">
          <p15:clr>
            <a:srgbClr val="A4A3A4"/>
          </p15:clr>
        </p15:guide>
        <p15:guide id="3" orient="horz" pos="7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3158A6"/>
    <a:srgbClr val="013D79"/>
    <a:srgbClr val="3BBDC3"/>
    <a:srgbClr val="0E5494"/>
    <a:srgbClr val="3065D0"/>
    <a:srgbClr val="2389A1"/>
    <a:srgbClr val="0E5390"/>
    <a:srgbClr val="DCE6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8" autoAdjust="0"/>
    <p:restoredTop sz="95145" autoAdjust="0"/>
  </p:normalViewPr>
  <p:slideViewPr>
    <p:cSldViewPr snapToGrid="0" snapToObjects="1">
      <p:cViewPr varScale="1">
        <p:scale>
          <a:sx n="69" d="100"/>
          <a:sy n="69" d="100"/>
        </p:scale>
        <p:origin x="930" y="78"/>
      </p:cViewPr>
      <p:guideLst>
        <p:guide orient="horz" pos="1025"/>
        <p:guide pos="1737"/>
        <p:guide orient="horz" pos="7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50475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80E46-7273-814D-999D-097F9042F33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6638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3664"/>
            <a:ext cx="2950475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6737" y="9443664"/>
            <a:ext cx="2950475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87BB1-061C-E44F-9342-29E143338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2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428497" y="404664"/>
            <a:ext cx="912701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960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741" y="295904"/>
            <a:ext cx="8915400" cy="565334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333226" y="6515846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3BB12BC-9D34-4146-A949-3BFCA10662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53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2C9B0-A846-4796-B38F-B33A5E444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40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287079" y="988828"/>
            <a:ext cx="9324754" cy="552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33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5" r:id="rId2"/>
    <p:sldLayoutId id="2147483704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047226" y="6346621"/>
            <a:ext cx="4572000" cy="235129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latinLnBrk="0" hangingPunct="0">
              <a:lnSpc>
                <a:spcPts val="1200"/>
              </a:lnSpc>
            </a:pP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Copyright ⓒ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LearnInvest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Co., Ltd.   All right reserved.</a:t>
            </a:r>
            <a:endParaRPr lang="ko-KR" altLang="ko-KR" sz="800" dirty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E842A3-0002-412C-A2E4-72F882BB5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49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기업상속세 부담 사례 </a:t>
            </a:r>
            <a:r>
              <a:rPr lang="en-US" altLang="ko-KR" dirty="0"/>
              <a:t>2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54" y="1281696"/>
            <a:ext cx="8320087" cy="499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9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기업상속세 부담 사례 </a:t>
            </a:r>
            <a:r>
              <a:rPr lang="en-US" altLang="ko-KR" dirty="0"/>
              <a:t>3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34" y="1239252"/>
            <a:ext cx="5314929" cy="51613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" t="77699" r="50000" b="5330"/>
          <a:stretch/>
        </p:blipFill>
        <p:spPr>
          <a:xfrm>
            <a:off x="5169310" y="4447231"/>
            <a:ext cx="3996831" cy="13874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66" y="2241017"/>
            <a:ext cx="3675550" cy="2502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884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기업상속세 부담 사례 </a:t>
            </a:r>
            <a:r>
              <a:rPr lang="en-US" altLang="ko-KR" dirty="0"/>
              <a:t>4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66" y="1402890"/>
            <a:ext cx="7334000" cy="476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52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기업상속세 부담 사례 </a:t>
            </a:r>
            <a:r>
              <a:rPr lang="en-US" altLang="ko-KR" dirty="0"/>
              <a:t>5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5" y="1372890"/>
            <a:ext cx="8626642" cy="48439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4" r="86938" b="43103"/>
          <a:stretch/>
        </p:blipFill>
        <p:spPr>
          <a:xfrm>
            <a:off x="642075" y="1943100"/>
            <a:ext cx="1529625" cy="28341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7" r="86938"/>
          <a:stretch/>
        </p:blipFill>
        <p:spPr>
          <a:xfrm>
            <a:off x="2269672" y="3864435"/>
            <a:ext cx="1404257" cy="2601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0" t="62336" r="42519"/>
          <a:stretch/>
        </p:blipFill>
        <p:spPr>
          <a:xfrm>
            <a:off x="4036914" y="3794864"/>
            <a:ext cx="1498472" cy="22176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6575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기업상속세 부담 사례 </a:t>
            </a:r>
            <a:r>
              <a:rPr lang="en-US" altLang="ko-KR" dirty="0"/>
              <a:t>6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71" y="1356288"/>
            <a:ext cx="6853298" cy="50960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0" t="8471" r="7679" b="46510"/>
          <a:stretch/>
        </p:blipFill>
        <p:spPr>
          <a:xfrm>
            <a:off x="3626354" y="1910440"/>
            <a:ext cx="5500170" cy="32983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4591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기업상속세 부담 사례 </a:t>
            </a:r>
            <a:r>
              <a:rPr lang="en-US" altLang="ko-KR" dirty="0"/>
              <a:t>7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9" y="1579644"/>
            <a:ext cx="8906610" cy="447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29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03BE6A5-3D41-46FB-AC03-F5095AA0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54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A0CBA27-9CEE-484A-B7A7-A2F26BB83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800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A480C2A-D5AE-45AB-AC7A-2EB1EB0A6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166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BD5AB0-4650-41E1-98CD-C28D746BB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70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6FB2D57-4319-4C76-BC02-46CAC7E6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98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021B6F5-AF14-4096-8EFA-F021D5BC9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15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65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기업상속세 부담 사례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20" y="1179094"/>
            <a:ext cx="8492542" cy="5100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336" y="3406019"/>
            <a:ext cx="3068053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지분 절반 세금내면 경영권 유지 어려워 </a:t>
            </a:r>
            <a:endParaRPr lang="en-US" altLang="ko-KR" sz="1300" b="1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대기업</a:t>
            </a:r>
            <a:r>
              <a:rPr lang="en-US" altLang="ko-KR" sz="1300" b="1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300" b="1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중소기업 할 것 없이 사업지속 갈림길</a:t>
            </a:r>
          </a:p>
        </p:txBody>
      </p:sp>
    </p:spTree>
    <p:extLst>
      <p:ext uri="{BB962C8B-B14F-4D97-AF65-F5344CB8AC3E}">
        <p14:creationId xmlns:p14="http://schemas.microsoft.com/office/powerpoint/2010/main" val="3036043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5950</TotalTime>
  <Words>61</Words>
  <Application>Microsoft Office PowerPoint</Application>
  <PresentationFormat>A4 용지(210x297mm)</PresentationFormat>
  <Paragraphs>18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HY신명조</vt:lpstr>
      <vt:lpstr>KoPub돋움체 Bold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기업상속세 부담 사례 1 </vt:lpstr>
      <vt:lpstr>기업상속세 부담 사례 2 </vt:lpstr>
      <vt:lpstr>기업상속세 부담 사례 3 </vt:lpstr>
      <vt:lpstr>기업상속세 부담 사례 4 </vt:lpstr>
      <vt:lpstr>기업상속세 부담 사례 5 </vt:lpstr>
      <vt:lpstr>기업상속세 부담 사례 6 </vt:lpstr>
      <vt:lpstr>기업상속세 부담 사례 7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엄 기현</cp:lastModifiedBy>
  <cp:revision>812</cp:revision>
  <cp:lastPrinted>2017-11-08T02:06:36Z</cp:lastPrinted>
  <dcterms:created xsi:type="dcterms:W3CDTF">2015-11-17T08:12:19Z</dcterms:created>
  <dcterms:modified xsi:type="dcterms:W3CDTF">2021-02-26T08:44:18Z</dcterms:modified>
</cp:coreProperties>
</file>